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5400" dirty="0"/>
              <a:t>AI4SEE PRIVATE LIMITED</a:t>
            </a:r>
            <a:br>
              <a:rPr lang="en-US" sz="5400" dirty="0"/>
            </a:br>
            <a:r>
              <a:rPr lang="en-US" sz="5400" dirty="0"/>
              <a:t>Machine Learning internship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REGatti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rohith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35CC6-0A7F-2734-0335-3CE2B9DE9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1" y="-413192"/>
            <a:ext cx="10058400" cy="1450757"/>
          </a:xfrm>
        </p:spPr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highlight>
                  <a:srgbClr val="F8F8F8"/>
                </a:highlight>
                <a:latin typeface="Inter var"/>
              </a:rPr>
              <a:t>1) test.csv --&gt; test_label.csv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9ABF66-47BC-8235-4A59-5E4495BE3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83" y="1037565"/>
            <a:ext cx="5547967" cy="2773984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1AEF73-54E3-42A4-AD14-FA0AD16744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4" y="1037565"/>
            <a:ext cx="5650981" cy="27739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72D3FF-BCBD-8EB5-7DB9-C26B817E52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83" y="3721360"/>
            <a:ext cx="10646229" cy="247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270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AF03A-C84E-B0D2-DE02-13C1D81EB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9323070" cy="1119240"/>
          </a:xfrm>
        </p:spPr>
        <p:txBody>
          <a:bodyPr>
            <a:normAutofit fontScale="90000"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highlight>
                  <a:srgbClr val="F8F8F8"/>
                </a:highlight>
                <a:latin typeface="Inter var"/>
              </a:rPr>
              <a:t>2) smap_test.csv --&gt; smap_test_labels.csv </a:t>
            </a:r>
            <a:br>
              <a:rPr lang="en-IN" dirty="0"/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D043CA-1529-3C88-096F-20D43A1B0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4010025"/>
            <a:ext cx="11382375" cy="221932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0573E9-BDC5-2F28-3FB5-20EB6C2439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40155"/>
            <a:ext cx="6221871" cy="30542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1BBCA2-4494-D553-2F39-E444A4CA77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" y="1017586"/>
            <a:ext cx="6096000" cy="299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74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1FCC5-0F55-2161-5A95-79FA02283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1" y="771524"/>
            <a:ext cx="6376540" cy="674721"/>
          </a:xfrm>
        </p:spPr>
        <p:txBody>
          <a:bodyPr>
            <a:normAutofit fontScale="90000"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highlight>
                  <a:srgbClr val="F8F8F8"/>
                </a:highlight>
                <a:latin typeface="Inter var"/>
              </a:rPr>
              <a:t>3) msl_test.csv --&gt; msl_test_labels.csv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05A987-93BF-0DAD-3E33-A231573EB9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11" y="1449388"/>
            <a:ext cx="4965700" cy="24828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6C804F-9B68-FD70-5B2A-1C0CE17CBE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411" y="1126477"/>
            <a:ext cx="6464672" cy="31734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19F215-BF24-CE28-8B37-BBAA5EBFA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081" y="3932239"/>
            <a:ext cx="6173613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0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A92E1-67DD-2E57-E4FE-A08F429B6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333333"/>
                </a:solidFill>
                <a:effectLst/>
                <a:highlight>
                  <a:srgbClr val="F8F8F8"/>
                </a:highlight>
                <a:latin typeface="Inter var"/>
              </a:rPr>
              <a:t>4) psm_test.csv --&gt; psm_test_labels.csv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B8A5D6-7CA5-0625-5734-4EF746CEB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" y="2232025"/>
            <a:ext cx="6024882" cy="301244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C04E91-E9B0-5D85-FCFA-A00D3F205C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447" y="2416628"/>
            <a:ext cx="5941775" cy="291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84128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{0DE6EF09-3EE1-4149-B615-0FC39EF9D16C}tf56160789_win32</Template>
  <TotalTime>19</TotalTime>
  <Words>66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Bookman Old Style</vt:lpstr>
      <vt:lpstr>Calibri</vt:lpstr>
      <vt:lpstr>Franklin Gothic Book</vt:lpstr>
      <vt:lpstr>Inter var</vt:lpstr>
      <vt:lpstr>Custom</vt:lpstr>
      <vt:lpstr>AI4SEE PRIVATE LIMITED Machine Learning internship</vt:lpstr>
      <vt:lpstr>1) test.csv --&gt; test_label.csv</vt:lpstr>
      <vt:lpstr>2) smap_test.csv --&gt; smap_test_labels.csv  </vt:lpstr>
      <vt:lpstr>3) msl_test.csv --&gt; msl_test_labels.csv</vt:lpstr>
      <vt:lpstr>4) psm_test.csv --&gt; psm_test_labels.csv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AI4SEE PRIVATE LIMITED Machine Learning internship</dc:title>
  <dc:creator>Rohith Regatti</dc:creator>
  <cp:lastModifiedBy>Rohith Regatti</cp:lastModifiedBy>
  <cp:revision>1</cp:revision>
  <dcterms:created xsi:type="dcterms:W3CDTF">2024-05-01T16:35:56Z</dcterms:created>
  <dcterms:modified xsi:type="dcterms:W3CDTF">2024-05-01T16:54:57Z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